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9" r:id="rId3"/>
    <p:sldId id="282" r:id="rId4"/>
    <p:sldId id="283" r:id="rId5"/>
    <p:sldId id="281" r:id="rId6"/>
  </p:sldIdLst>
  <p:sldSz cx="12188825" cy="6858000"/>
  <p:notesSz cx="6858000" cy="9144000"/>
  <p:custDataLst>
    <p:tags r:id="rId9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16" autoAdjust="0"/>
  </p:normalViewPr>
  <p:slideViewPr>
    <p:cSldViewPr showGuides="1">
      <p:cViewPr>
        <p:scale>
          <a:sx n="100" d="100"/>
          <a:sy n="100" d="100"/>
        </p:scale>
        <p:origin x="990" y="27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701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1F195A-FB6F-44B3-ABEA-AA97E16E50FD}" type="datetime1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0391D-C593-421F-A9BE-302B9ABEE3EC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ПРИМЕЧАНИЕ. Чтобы заменить рисунок, просто выделите и удалите его. Затем щелкните значок вставки рисунка, чтобы заменить его собственным изображением.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4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9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5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F377FF-4E84-4321-95A4-25696CF296E0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7F613-116D-4585-AD52-491E0B569D3F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581AE08-7FAC-4698-880E-24B2619E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AD4B51-8264-4773-8ED1-EDDE87A0E559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Прямоугольник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AFC7D0-95C8-43CA-A7A4-76228A88B5BF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095518-2CE0-4A8B-A4CC-126593BD1781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5724B7-508A-4BCE-BE46-F613B0D3BDFA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8" name="Прямоугольник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" name="Прямоугольник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Прямоугольник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964008-E5FB-4D51-9DC9-D80AF3ED7160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тернативный 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noProof="0"/>
              <a:t>Вставка рисунка</a:t>
            </a:r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noProof="0"/>
              <a:t>Вставка рисунка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EBDC32-409B-4999-AAF8-0E655912E600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ACB7BC-8D6D-4E8D-9131-B3ABF071815B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Прямоугольник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893C9-40A6-4371-989E-3E80797CF07E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02FD1-D509-4DB7-A29E-AA2D181DFE5C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53F257-5207-40B9-AE32-E9A28F9F1AEB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26AA1F-1284-47C2-AEAD-24EA83581E64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D18C9-D3EB-4833-8B35-38573EBDCC5E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A6369F0-1060-4897-96B1-AFE1BF29022A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65212" y="4843464"/>
            <a:ext cx="10058402" cy="947736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/>
              <a:t>Приготовление горячего завтрака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Каша овсяная молочная с маслом</a:t>
            </a:r>
          </a:p>
        </p:txBody>
      </p:sp>
      <p:pic>
        <p:nvPicPr>
          <p:cNvPr id="7" name="Рисунок 6" descr="Корзинка с яблоками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 descr="Снятые крупным планом палочки корицы и яблоки возле стопки тарелок и вилок на столе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 descr="Кусок яблочного пирога на тарелке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4DD74D-582A-D34B-7E8B-DD448215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50" y="913278"/>
            <a:ext cx="2592388" cy="33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мый вредный и самый полезный завтрак для школьника">
            <a:extLst>
              <a:ext uri="{FF2B5EF4-FFF2-40B4-BE49-F238E27FC236}">
                <a16:creationId xmlns:a16="http://schemas.microsoft.com/office/drawing/2014/main" id="{CFCEAF18-5905-AEDF-A7FE-B35AD7DFF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r="36781"/>
          <a:stretch/>
        </p:blipFill>
        <p:spPr bwMode="auto">
          <a:xfrm>
            <a:off x="4787506" y="925423"/>
            <a:ext cx="2592389" cy="33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D332D2-1F76-E6C6-6CD3-3BF50CC4959C}"/>
              </a:ext>
            </a:extLst>
          </p:cNvPr>
          <p:cNvSpPr/>
          <p:nvPr/>
        </p:nvSpPr>
        <p:spPr>
          <a:xfrm>
            <a:off x="7940463" y="913278"/>
            <a:ext cx="2592388" cy="3307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A67C28-AAAF-A9ED-72C1-41D2B2CC90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51" y="1268197"/>
            <a:ext cx="2613812" cy="26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400" dirty="0"/>
              <a:t>Ингредиенты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/>
              <a:t>Крупа овсяная					</a:t>
            </a:r>
          </a:p>
          <a:p>
            <a:r>
              <a:rPr lang="ru-RU" dirty="0"/>
              <a:t>Молоко					</a:t>
            </a:r>
          </a:p>
          <a:p>
            <a:r>
              <a:rPr lang="ru-RU" dirty="0"/>
              <a:t>Соль					</a:t>
            </a:r>
          </a:p>
          <a:p>
            <a:r>
              <a:rPr lang="ru-RU" dirty="0"/>
              <a:t>Сахар					</a:t>
            </a:r>
          </a:p>
          <a:p>
            <a:r>
              <a:rPr lang="ru-RU" dirty="0"/>
              <a:t>Вода					</a:t>
            </a:r>
          </a:p>
          <a:p>
            <a:r>
              <a:rPr lang="ru-RU" dirty="0"/>
              <a:t>Масло сливочное					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C842CF-2604-4BF8-804C-ACA1383E1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7" y="1493989"/>
            <a:ext cx="2741779" cy="1800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914110-6D0E-4E45-9614-B7C593032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999570"/>
            <a:ext cx="1728192" cy="21940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291EFE-D88D-4B85-B85B-A1C2B10FB0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51" y="4822807"/>
            <a:ext cx="1446192" cy="960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2B4F87-9B1D-425F-A1DB-2F95CEF3B9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69" y="3890764"/>
            <a:ext cx="2281436" cy="22814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B9E4E4-0CC5-442E-8323-0CE2E26E15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565" y="1042268"/>
            <a:ext cx="1528453" cy="22519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1D75B7-3D23-450A-98A8-0BF05953C8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43" y="4266270"/>
            <a:ext cx="2857500" cy="19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8128000" cy="1143000"/>
          </a:xfrm>
        </p:spPr>
        <p:txBody>
          <a:bodyPr rtlCol="0">
            <a:normAutofit/>
          </a:bodyPr>
          <a:lstStyle/>
          <a:p>
            <a:pPr rtl="0"/>
            <a:r>
              <a:rPr lang="ru-RU" sz="3400" dirty="0"/>
              <a:t>Технологический процесс</a:t>
            </a:r>
          </a:p>
        </p:txBody>
      </p:sp>
      <p:pic>
        <p:nvPicPr>
          <p:cNvPr id="5" name="Рисунок 4" descr="Корзинка с яблоками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Перебранную и промытую крупу засыпаем в кипящую воду, доводим до кипения и варим до полуготовности:</a:t>
            </a:r>
          </a:p>
        </p:txBody>
      </p:sp>
      <p:pic>
        <p:nvPicPr>
          <p:cNvPr id="2050" name="Picture 2" descr="Купить Овсяные хлопья необработанные термически &amp;quot;Житница  здоровья&amp;quot;, 800 г - Экоcтория Челябинск - Экостория">
            <a:extLst>
              <a:ext uri="{FF2B5EF4-FFF2-40B4-BE49-F238E27FC236}">
                <a16:creationId xmlns:a16="http://schemas.microsoft.com/office/drawing/2014/main" id="{B8AAE12A-8897-4A83-97CE-9DB4DA364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4" r="4551"/>
          <a:stretch/>
        </p:blipFill>
        <p:spPr bwMode="auto">
          <a:xfrm rot="180009">
            <a:off x="350123" y="247605"/>
            <a:ext cx="1502960" cy="20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C0AE87-9839-4B54-BA4F-7B324D14E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355" y="2636912"/>
            <a:ext cx="5990476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8128000" cy="1143000"/>
          </a:xfrm>
        </p:spPr>
        <p:txBody>
          <a:bodyPr rtlCol="0">
            <a:normAutofit/>
          </a:bodyPr>
          <a:lstStyle/>
          <a:p>
            <a:pPr rtl="0"/>
            <a:r>
              <a:rPr lang="ru-RU" sz="3400" dirty="0"/>
              <a:t>Технологический процесс</a:t>
            </a:r>
          </a:p>
        </p:txBody>
      </p:sp>
      <p:pic>
        <p:nvPicPr>
          <p:cNvPr id="5" name="Рисунок 4" descr="Корзинка с яблоками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Вводим кипящее молоко, добавляем сахар, соль. Перемешиваем и доводим до готовности:</a:t>
            </a:r>
          </a:p>
        </p:txBody>
      </p:sp>
      <p:pic>
        <p:nvPicPr>
          <p:cNvPr id="2050" name="Picture 2" descr="Купить Овсяные хлопья необработанные термически &amp;quot;Житница  здоровья&amp;quot;, 800 г - Экоcтория Челябинск - Экостория">
            <a:extLst>
              <a:ext uri="{FF2B5EF4-FFF2-40B4-BE49-F238E27FC236}">
                <a16:creationId xmlns:a16="http://schemas.microsoft.com/office/drawing/2014/main" id="{B8AAE12A-8897-4A83-97CE-9DB4DA364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4" r="4551"/>
          <a:stretch/>
        </p:blipFill>
        <p:spPr bwMode="auto">
          <a:xfrm rot="180009">
            <a:off x="350123" y="247605"/>
            <a:ext cx="1502960" cy="20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A791F8-CD70-4A10-B6AA-C3C0329687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48" r="17453"/>
          <a:stretch/>
        </p:blipFill>
        <p:spPr>
          <a:xfrm>
            <a:off x="2781980" y="2780928"/>
            <a:ext cx="3960440" cy="30761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C01C49-2BE5-4FAB-83AA-B5FA51B45B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203" r="8894"/>
          <a:stretch/>
        </p:blipFill>
        <p:spPr>
          <a:xfrm>
            <a:off x="7027142" y="2780928"/>
            <a:ext cx="3923994" cy="3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1" y="609600"/>
            <a:ext cx="3124201" cy="1080120"/>
          </a:xfrm>
        </p:spPr>
        <p:txBody>
          <a:bodyPr rtlCol="0">
            <a:normAutofit/>
          </a:bodyPr>
          <a:lstStyle/>
          <a:p>
            <a:pPr rtl="0"/>
            <a:r>
              <a:rPr lang="ru-RU" sz="3400" dirty="0"/>
              <a:t>Приятного аппетита!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585CE-6744-4263-BF19-008BE682E3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b="296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1573" y="1844824"/>
            <a:ext cx="3124201" cy="4536504"/>
          </a:xfrm>
        </p:spPr>
        <p:txBody>
          <a:bodyPr rtlCol="0">
            <a:normAutofit lnSpcReduction="10000"/>
          </a:bodyPr>
          <a:lstStyle/>
          <a:p>
            <a:r>
              <a:rPr lang="ru-RU" dirty="0"/>
              <a:t>Каши – отличные источники сложных углеводов, которые обеспечивают длительное чувство сытости.</a:t>
            </a:r>
          </a:p>
          <a:p>
            <a:r>
              <a:rPr lang="ru-RU" dirty="0"/>
              <a:t>Горячий завтрак обеспечивает организм энергией, необходимой для роста и развития. Он содержит все необходимые питательные вещества, витамины и минералы, которые способствуют укреплению иммунитета и улучшению общего физического состояния ребенка.</a:t>
            </a:r>
          </a:p>
          <a:p>
            <a:r>
              <a:rPr lang="ru-RU" dirty="0"/>
              <a:t>Полноценный завтрак – это залог успешной учебы, крепкого здоровья и счастливого детства!</a:t>
            </a:r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Деликатесы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051036_TF02901023_Win32" id="{C435CA28-DDDB-416A-93A0-F09F9A357D23}" vid="{D90C07FB-9DA5-4D24-BD0A-A3CB7AB49FB1}"/>
    </a:ext>
  </a:extLst>
</a:theme>
</file>

<file path=ppt/theme/theme2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Пища — подготовка к презентации (широкоэкранный формат)</Template>
  <TotalTime>58</TotalTime>
  <Words>176</Words>
  <Application>Microsoft Office PowerPoint</Application>
  <PresentationFormat>Произвольный</PresentationFormat>
  <Paragraphs>23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Cambria</vt:lpstr>
      <vt:lpstr>Деликатесы 16x9</vt:lpstr>
      <vt:lpstr>Приготовление горячего завтрака</vt:lpstr>
      <vt:lpstr>Ингредиенты</vt:lpstr>
      <vt:lpstr>Технологический процесс</vt:lpstr>
      <vt:lpstr>Технологический процесс</vt:lpstr>
      <vt:lpstr>Приятного аппетита!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горячего завтрака</dc:title>
  <dc:creator>Olga Purovets</dc:creator>
  <cp:lastModifiedBy>Ольга Бабаева</cp:lastModifiedBy>
  <cp:revision>2</cp:revision>
  <dcterms:created xsi:type="dcterms:W3CDTF">2024-09-10T07:18:41Z</dcterms:created>
  <dcterms:modified xsi:type="dcterms:W3CDTF">2024-09-10T09:19:16Z</dcterms:modified>
</cp:coreProperties>
</file>